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88A0B-9EDC-4583-A79E-2FB9360B6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C707A-248F-496B-A28E-98E66B741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D7568-EE28-400E-A5DB-A95386D50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1C215-C8FD-48DB-AA70-E453CCF1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1E93E-053D-4692-867D-FA9A7802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265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F978-DFC0-4BDA-9C8F-0399C311A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B404E-8BC6-4CE1-B339-74E9C49D6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64310-999E-4603-A491-DD229EB1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67155-B8DC-4FEF-A379-02FF8E78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DCBF4-85A5-41CA-B6B6-FDA9A472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218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A0BE3-7EE8-4249-8ADC-291909095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8FBBA-ABD2-431F-B6DF-F5FD1F9E6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282B3-F6A4-42BE-9C10-261666AA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DC962-FF20-426F-AD1E-1F918EBB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ABE85-281E-4685-8BDE-516F85E0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901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80451-A987-4EFE-9BFB-20695014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8218F-721C-4C3B-979D-0ECF66525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64F2-4161-488D-A99D-AD60A7E0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F8CDB-AF20-4E4D-95E8-16834BAC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7ECF0-F7D3-4A49-9874-9E4FD46C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93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38844-AD17-4319-8B65-4C4971F1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34F5A-B399-4FFC-8501-A3FA01BC8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0A488-35E7-4A15-B821-9998FF60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3357D-6354-4B39-A915-BB75F439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C58A7-6845-4AB6-9A23-B6430057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802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E74D4-A7E3-48C5-B3F2-C82EB77E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5AE8-1CC0-420F-B156-22B9F1C13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85415-2095-48A1-8C1E-25E20211F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E289C-E0E2-4FEA-A0AE-4018725BF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2DB41-DDEE-4E92-B0B5-08D6C9B3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62518-05E9-407E-B392-E947BA63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168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0745-1C1C-4339-A7F0-AFD3FE19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456B2-D308-47A8-9EB1-688BEC23B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3B094-7FB4-4FAA-AE6E-0CF54DD95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C4430-4B0C-48E7-B9A0-912623ACD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1B1C0-8DE2-4E59-8195-777627D39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4CA9A-C5A2-47C2-ACC0-3642AAB4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10E8E5-BD2C-4734-869F-3885418B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F93FC-46CF-41DD-9BF4-4FB87D8E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131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C43C-0C85-48E3-AA66-B31C871F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E2EA60-F2A8-4B69-8F1E-3F117E2DB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48B80-5A47-441B-B5B6-89251DEB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440D8-8609-4AA2-BC7C-6EB5E38D6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664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57873-985B-4930-B2F4-BEB3DA21F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CE0D7-235E-4F21-A00F-A45A8CB3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4CA15-6AD6-42CA-9B30-FA730E00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049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C3E8D-6206-45F0-86A2-D6E9930F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E79E2-1BA9-42A3-A019-C96D5F29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7038F-DD2C-4912-A8B9-5707F378D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13A2B-9B27-4B5A-81C0-503F2C28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ED5ED-11B1-4F39-B795-CAD9C59B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E71EA-69A3-4223-BA1F-C5A221BE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5862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094D4-04E0-4588-8CFA-683336F7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5085B-5F40-4A55-8B70-04C31D79C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EF5FB-0622-4E1F-BD02-1FFC6A1C6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80AA9-6C88-4106-BF6B-317DD2B1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88EDE-F22A-4BE1-9BF9-0C692122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C7751-F492-4038-BD93-0ED00215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168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8B080-AC3F-4DC5-9E39-DF206CC6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850CB-5772-48F4-A208-FB453463F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03BFA-C986-45FE-87B0-34C357418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72A12-EBDA-456E-86B3-9026350547DC}" type="datetimeFigureOut">
              <a:rPr lang="en-ID" smtClean="0"/>
              <a:pPr/>
              <a:t>11/03/2021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9790B-BB70-4D7D-8C7B-DE62A085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65C85-100A-45CB-8719-16C8FC904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A5B59-6D9E-4A4B-8ABA-EA044DB7CC9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28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B078DE5-7876-4E4C-AD12-BCCA9225582A}"/>
              </a:ext>
            </a:extLst>
          </p:cNvPr>
          <p:cNvSpPr txBox="1"/>
          <p:nvPr/>
        </p:nvSpPr>
        <p:spPr>
          <a:xfrm>
            <a:off x="1114816" y="123479"/>
            <a:ext cx="9876774" cy="62818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2915" tIns="46457" rIns="92915" bIns="46457" anchor="ctr"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Format </a:t>
            </a:r>
            <a:r>
              <a:rPr lang="en-US" sz="24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Dokumentasi</a:t>
            </a:r>
            <a:r>
              <a:rPr lang="en-US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Verivali</a:t>
            </a:r>
            <a:r>
              <a:rPr lang="en-US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KPM </a:t>
            </a:r>
            <a:r>
              <a:rPr lang="en-US" sz="24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Meninggal</a:t>
            </a:r>
            <a:endParaRPr lang="en-US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Picture 4" descr="logo kemensos.png">
            <a:extLst>
              <a:ext uri="{FF2B5EF4-FFF2-40B4-BE49-F238E27FC236}">
                <a16:creationId xmlns:a16="http://schemas.microsoft.com/office/drawing/2014/main" id="{75F07141-3016-4585-9964-8588F1A819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339" y="55686"/>
            <a:ext cx="1271764" cy="714665"/>
          </a:xfrm>
          <a:prstGeom prst="rect">
            <a:avLst/>
          </a:prstGeom>
        </p:spPr>
      </p:pic>
      <p:pic>
        <p:nvPicPr>
          <p:cNvPr id="6" name="Picture 5" descr="wpid-pkh2.png">
            <a:extLst>
              <a:ext uri="{FF2B5EF4-FFF2-40B4-BE49-F238E27FC236}">
                <a16:creationId xmlns:a16="http://schemas.microsoft.com/office/drawing/2014/main" id="{7BD6CD88-8E45-4EA5-B47B-790CA10954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366" y="91498"/>
            <a:ext cx="1005073" cy="62818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6BBDCB5-9C57-4AC7-9FBC-8ABFECD54049}"/>
              </a:ext>
            </a:extLst>
          </p:cNvPr>
          <p:cNvSpPr txBox="1">
            <a:spLocks/>
          </p:cNvSpPr>
          <p:nvPr/>
        </p:nvSpPr>
        <p:spPr>
          <a:xfrm>
            <a:off x="1114816" y="942677"/>
            <a:ext cx="9876774" cy="5748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PENDAMPING : ……………….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KECAMATAN ………………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867976C-730D-4252-9253-83B2C74BAA31}"/>
              </a:ext>
            </a:extLst>
          </p:cNvPr>
          <p:cNvSpPr txBox="1">
            <a:spLocks/>
          </p:cNvSpPr>
          <p:nvPr/>
        </p:nvSpPr>
        <p:spPr>
          <a:xfrm>
            <a:off x="6096000" y="1694092"/>
            <a:ext cx="5606799" cy="4527193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NIK	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NOKK	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Nama 	: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Alamat	: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Status	: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Meninggal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AHLI WARIS</a:t>
            </a:r>
          </a:p>
          <a:p>
            <a:pPr marL="0" indent="0">
              <a:buNone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NIK		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NOKK		: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Nama 		:	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Alamat		: </a:t>
            </a:r>
          </a:p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	: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istri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suami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orangtua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mertua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2C1047-09CE-4615-B311-42C87DEA66D6}"/>
              </a:ext>
            </a:extLst>
          </p:cNvPr>
          <p:cNvSpPr/>
          <p:nvPr/>
        </p:nvSpPr>
        <p:spPr>
          <a:xfrm>
            <a:off x="373875" y="1708524"/>
            <a:ext cx="5478293" cy="46922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26" name="Picture 2" descr="E:\DOWNLOAD\WhatsApp Image 2021-01-29 at 15.10.36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3371" y="1864412"/>
            <a:ext cx="3826412" cy="382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84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irwan prabowo</dc:creator>
  <cp:lastModifiedBy>irwan prabowo</cp:lastModifiedBy>
  <cp:revision>36</cp:revision>
  <dcterms:created xsi:type="dcterms:W3CDTF">2021-01-29T05:24:54Z</dcterms:created>
  <dcterms:modified xsi:type="dcterms:W3CDTF">2021-03-11T00:30:16Z</dcterms:modified>
</cp:coreProperties>
</file>